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58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98317B-9206-8806-F52C-E877E6434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C67EBE3-F540-9C9A-2F27-D15FA9735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938EA3-6A65-ABCF-9B5A-5055A421E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DC42C5-E848-207E-5CEE-61F8958E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F415F9-4EF0-AD90-8736-3A78CF0EE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2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7E6A8-02D2-8ED8-6042-1D5B4A3F0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868F44-9D67-E181-4E62-8B0EB75A3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E295CB-3620-39B2-E718-6CA97A6C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2CEB73-F946-2523-481F-E213654E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22EB26-7A3C-2E9D-0BF3-C18EE70F8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3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E90142-D3E6-C957-2C8D-4E6865A94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E6085F-E55B-B047-7167-D16D18CE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BED5944-DABE-DE2B-5DAB-20A351D4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6F9E86-86AE-178F-78D7-3E00FC10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6C82B4-99F5-FE87-4C2D-2053B643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4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797175-AF20-B2A2-77B0-B30146A5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4C9D16-1DA4-ABC3-5B26-3DF42F0759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4F43CFB-8F6F-E001-CC87-67FBC3384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435905-4A05-52E1-E81A-799C4B48A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D2BB0C4-21DB-E0FA-02B7-A0F03E63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F7120FE-1CAF-0877-8773-FA2937E4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4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A889E8-4658-524E-07A3-3BAAF8503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B87057-FE85-2A6D-67BE-4062A6BFC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92DD77E-5E68-7B01-4CAA-9EE6BE281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F626F3D-8069-8521-5C1B-2F962D98D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BADDD75-BCAB-CA7B-EE3D-3F2E01EC10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1873012-29F6-3362-FDA2-B6364643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A7F5BDB-2183-EB0A-8AD9-E4E1A206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BE59310-8872-A27F-A2CA-10F38C9E6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4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E5B179-00A0-AA4E-59C3-2F3F659E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9C91224-D985-A862-44FB-AFE9B107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B5CAFB9-DCDF-C2AC-31D3-82BB3CBC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825852-01EC-1522-F889-E79AC76A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9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87B8154-75DF-7135-41F6-7DD17A279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841411B-0EAA-5161-55B3-1A093442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2CBE67D-8F3A-67AD-C47B-A7AC2B42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3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951AAC-37BA-101D-AA52-9CCCE4579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098CE4-F365-A973-35C7-A6F601FE4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ED967C1-8FC9-8712-0C2E-048F95572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5655EEE-F220-2A04-5B7B-CC7BEA31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9B583A-7E8D-ED85-4628-D7A77D38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BA7D9B-12FA-4C70-7639-0B7BA9A8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0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55BF13-81A8-5C67-5B3B-6BFE3C46E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BB08390-438D-0AC4-9E30-781BC93AA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8F5BF5F-9D3E-0A5A-D13D-0D435ABC3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9972A61-E721-6D84-641B-039A3141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2612E34-2BC8-CFF4-EC3C-DD930264A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BD49EBD-17CC-97B1-E3AD-0DF34AA85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457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1E2F76-22A1-8E10-F19F-B172EDDC7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4035840-3893-00E3-3D32-5EE2FAC2F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BE417B-C4D4-23D8-066F-207779126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0C9BF9-62DE-E25E-DF55-780E62A1E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788B8F-39F1-7EE5-0945-DB8653D8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14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1FC051D-E0D4-1118-9434-901F0706F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0D06ED4-73EE-A61E-C3E3-701B1FFFD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7859BF-6087-F8D2-96CC-09EDD568B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7780C9-BDA3-F814-8C1D-780B3B4A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2FCC9-C938-AE0E-ADD9-7FF94C30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1D72955-1686-C430-CFCF-82B099E0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1E7C4E-C618-9C1C-2F79-671F4F3AD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0AF1EF-9AE0-56C4-57DF-016ABC9562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559ED-409B-204F-A5AC-6629A2AFEC85}" type="datetimeFigureOut">
              <a:rPr lang="en-US" smtClean="0"/>
              <a:t>11/1/23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C9AA8A-9D06-949B-98F1-D6B535F87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D39C4C-2E53-B0E1-1BEF-BA0664B21B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AA855-81A4-B24B-942B-385506429DF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35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98BAE5E-E791-5D71-613E-26F77B9387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69" r="3751"/>
          <a:stretch/>
        </p:blipFill>
        <p:spPr>
          <a:xfrm>
            <a:off x="1284270" y="831493"/>
            <a:ext cx="3883632" cy="17018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F0C06EE-F36E-60EC-F45A-7BC3893E304E}"/>
              </a:ext>
            </a:extLst>
          </p:cNvPr>
          <p:cNvSpPr txBox="1"/>
          <p:nvPr/>
        </p:nvSpPr>
        <p:spPr>
          <a:xfrm>
            <a:off x="1284270" y="452063"/>
            <a:ext cx="133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Compositori</a:t>
            </a:r>
            <a:endParaRPr lang="en-US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0B3577D-6328-4883-4D01-61C875B7F42F}"/>
              </a:ext>
            </a:extLst>
          </p:cNvPr>
          <p:cNvSpPr txBox="1"/>
          <p:nvPr/>
        </p:nvSpPr>
        <p:spPr>
          <a:xfrm>
            <a:off x="5707437" y="462161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Concerti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B90FFE0-31CD-9254-A3CE-F36489E11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41" y="3271320"/>
            <a:ext cx="6350000" cy="34798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0233741-F522-9CED-C8D6-499ECEC02181}"/>
              </a:ext>
            </a:extLst>
          </p:cNvPr>
          <p:cNvSpPr txBox="1"/>
          <p:nvPr/>
        </p:nvSpPr>
        <p:spPr>
          <a:xfrm>
            <a:off x="275072" y="2901988"/>
            <a:ext cx="6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Pezzi</a:t>
            </a:r>
            <a:endParaRPr lang="en-US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AA36C90-00F8-535A-5A2E-609E1B9D5EE8}"/>
              </a:ext>
            </a:extLst>
          </p:cNvPr>
          <p:cNvSpPr txBox="1"/>
          <p:nvPr/>
        </p:nvSpPr>
        <p:spPr>
          <a:xfrm>
            <a:off x="7641975" y="2901988"/>
            <a:ext cx="1779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Programmazione</a:t>
            </a:r>
            <a:endParaRPr lang="en-US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B42E9C5-4DD9-2B02-8C7A-AE687E622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958" y="831493"/>
            <a:ext cx="5257800" cy="15748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B3AA6145-986B-7E2B-F17B-9EF5D823C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781" y="3271320"/>
            <a:ext cx="36068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2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2CCC8AC-261D-8D69-CC31-968BAA9BC9EA}"/>
              </a:ext>
            </a:extLst>
          </p:cNvPr>
          <p:cNvSpPr txBox="1"/>
          <p:nvPr/>
        </p:nvSpPr>
        <p:spPr>
          <a:xfrm>
            <a:off x="904126" y="616449"/>
            <a:ext cx="874330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CREATE TABLE </a:t>
            </a:r>
            <a:r>
              <a:rPr lang="en-US" sz="2000" dirty="0" err="1"/>
              <a:t>Compositori</a:t>
            </a:r>
            <a:r>
              <a:rPr lang="en-US" sz="2000" dirty="0"/>
              <a:t> (</a:t>
            </a:r>
            <a:r>
              <a:rPr lang="en-US" sz="2000" dirty="0" err="1"/>
              <a:t>codice</a:t>
            </a:r>
            <a:r>
              <a:rPr lang="en-US" sz="2000" dirty="0"/>
              <a:t> integer NOT NULL PRIMARY KEY,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cognome</a:t>
            </a:r>
            <a:r>
              <a:rPr lang="en-US" sz="2000" dirty="0"/>
              <a:t> text ,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nome</a:t>
            </a:r>
            <a:r>
              <a:rPr lang="en-US" sz="2000" dirty="0"/>
              <a:t> text);</a:t>
            </a:r>
          </a:p>
          <a:p>
            <a:r>
              <a:rPr lang="en-US" sz="2000" dirty="0"/>
              <a:t>						</a:t>
            </a:r>
          </a:p>
          <a:p>
            <a:r>
              <a:rPr lang="en-US" sz="2000" dirty="0"/>
              <a:t>CREATE TABLE Concerti (</a:t>
            </a:r>
            <a:r>
              <a:rPr lang="en-US" sz="2000" dirty="0" err="1"/>
              <a:t>codice</a:t>
            </a:r>
            <a:r>
              <a:rPr lang="en-US" sz="2000" dirty="0"/>
              <a:t> integer NOT NULL PRIMARY KEY,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titolo</a:t>
            </a:r>
            <a:r>
              <a:rPr lang="en-US" sz="2000" dirty="0"/>
              <a:t> text ,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descrizione</a:t>
            </a:r>
            <a:r>
              <a:rPr lang="en-US" sz="2000" dirty="0"/>
              <a:t> text);</a:t>
            </a:r>
          </a:p>
          <a:p>
            <a:endParaRPr lang="en-US" sz="2000" dirty="0"/>
          </a:p>
          <a:p>
            <a:r>
              <a:rPr lang="en-US" sz="2000" dirty="0"/>
              <a:t>CREATE TABLE </a:t>
            </a:r>
            <a:r>
              <a:rPr lang="en-US" sz="2000" dirty="0" err="1"/>
              <a:t>Pezzi</a:t>
            </a:r>
            <a:r>
              <a:rPr lang="en-US" sz="2000" dirty="0"/>
              <a:t> (</a:t>
            </a:r>
            <a:r>
              <a:rPr lang="en-US" sz="2000" dirty="0" err="1"/>
              <a:t>codice</a:t>
            </a:r>
            <a:r>
              <a:rPr lang="en-US" sz="2000" dirty="0"/>
              <a:t>  integer NOT NULL PRIMARY KEY,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titolo</a:t>
            </a:r>
            <a:r>
              <a:rPr lang="en-US" sz="2000" dirty="0"/>
              <a:t> text,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autore</a:t>
            </a:r>
            <a:r>
              <a:rPr lang="en-US" sz="2000" dirty="0"/>
              <a:t> integer NOT NULL REFERENCES </a:t>
            </a:r>
            <a:r>
              <a:rPr lang="en-US" sz="2000" dirty="0" err="1"/>
              <a:t>Compositori</a:t>
            </a:r>
            <a:r>
              <a:rPr lang="en-US" sz="2000" dirty="0"/>
              <a:t>,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durata</a:t>
            </a:r>
            <a:r>
              <a:rPr lang="en-US" sz="2000" dirty="0"/>
              <a:t> integer);</a:t>
            </a:r>
          </a:p>
          <a:p>
            <a:endParaRPr lang="en-US" sz="2000" dirty="0"/>
          </a:p>
          <a:p>
            <a:r>
              <a:rPr lang="en-US" sz="2000" dirty="0"/>
              <a:t>CREATE TABLE </a:t>
            </a:r>
            <a:r>
              <a:rPr lang="en-US" sz="2000" dirty="0" err="1"/>
              <a:t>Programmazione</a:t>
            </a:r>
            <a:r>
              <a:rPr lang="en-US" sz="2000" dirty="0"/>
              <a:t> ( </a:t>
            </a:r>
            <a:r>
              <a:rPr lang="en-US" sz="2000" dirty="0" err="1"/>
              <a:t>pezzo</a:t>
            </a:r>
            <a:r>
              <a:rPr lang="en-US" sz="2000" dirty="0"/>
              <a:t> integer NOT NULL REFERENCES </a:t>
            </a:r>
            <a:r>
              <a:rPr lang="en-US" sz="2000" dirty="0" err="1"/>
              <a:t>Pezzi</a:t>
            </a:r>
            <a:r>
              <a:rPr lang="en-US" sz="2000" dirty="0"/>
              <a:t>,</a:t>
            </a:r>
          </a:p>
          <a:p>
            <a:r>
              <a:rPr lang="en-US" sz="2000" dirty="0"/>
              <a:t>                        concerto integer NOT NULL REFERENCES Concerti, </a:t>
            </a:r>
          </a:p>
          <a:p>
            <a:r>
              <a:rPr lang="en-US" sz="2000" dirty="0"/>
              <a:t>                        </a:t>
            </a:r>
            <a:r>
              <a:rPr lang="en-US" sz="2000" dirty="0" err="1"/>
              <a:t>posizione</a:t>
            </a:r>
            <a:r>
              <a:rPr lang="en-US" sz="2000" dirty="0"/>
              <a:t> integer,</a:t>
            </a:r>
          </a:p>
          <a:p>
            <a:r>
              <a:rPr lang="en-US" sz="2000" dirty="0"/>
              <a:t>                        PRIMARY KEY(</a:t>
            </a:r>
            <a:r>
              <a:rPr lang="en-US" sz="2000" dirty="0" err="1"/>
              <a:t>pezzo</a:t>
            </a:r>
            <a:r>
              <a:rPr lang="en-US" sz="2000" dirty="0"/>
              <a:t>, concerto));</a:t>
            </a:r>
          </a:p>
        </p:txBody>
      </p:sp>
    </p:spTree>
    <p:extLst>
      <p:ext uri="{BB962C8B-B14F-4D97-AF65-F5344CB8AC3E}">
        <p14:creationId xmlns:p14="http://schemas.microsoft.com/office/powerpoint/2010/main" val="403958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9493E45-E243-01B2-6304-59B34B80C365}"/>
              </a:ext>
            </a:extLst>
          </p:cNvPr>
          <p:cNvSpPr txBox="1"/>
          <p:nvPr/>
        </p:nvSpPr>
        <p:spPr>
          <a:xfrm>
            <a:off x="780836" y="359595"/>
            <a:ext cx="7052508" cy="63094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insert into </a:t>
            </a:r>
            <a:r>
              <a:rPr lang="en-US" sz="1600" dirty="0" err="1"/>
              <a:t>compositori</a:t>
            </a:r>
            <a:r>
              <a:rPr lang="en-US" sz="1600" dirty="0"/>
              <a:t> values(1, 'Mozart', 'Wolfgang Amadeus');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compositori</a:t>
            </a:r>
            <a:r>
              <a:rPr lang="en-US" sz="1600" dirty="0"/>
              <a:t> values(2, 'Bach', 'Johann Sebastian');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compositori</a:t>
            </a:r>
            <a:r>
              <a:rPr lang="en-US" sz="1600" dirty="0"/>
              <a:t> values(3, 'Beethoven', '</a:t>
            </a:r>
            <a:r>
              <a:rPr lang="en-US" sz="1600" dirty="0" err="1"/>
              <a:t>Ludwic</a:t>
            </a:r>
            <a:r>
              <a:rPr lang="en-US" sz="1600" dirty="0"/>
              <a:t> van');</a:t>
            </a:r>
          </a:p>
          <a:p>
            <a:endParaRPr lang="en-US" sz="1600" dirty="0"/>
          </a:p>
          <a:p>
            <a:r>
              <a:rPr lang="en-US" sz="1600" dirty="0"/>
              <a:t>insert into concerti values(1, 'Concerto di </a:t>
            </a:r>
            <a:r>
              <a:rPr lang="en-US" sz="1600" dirty="0" err="1"/>
              <a:t>Febbraio</a:t>
            </a:r>
            <a:r>
              <a:rPr lang="en-US" sz="1600" dirty="0"/>
              <a:t>', '</a:t>
            </a:r>
            <a:r>
              <a:rPr lang="en-US" sz="1600" dirty="0" err="1"/>
              <a:t>Selezione</a:t>
            </a:r>
            <a:r>
              <a:rPr lang="en-US" sz="1600" dirty="0"/>
              <a:t> di </a:t>
            </a:r>
            <a:r>
              <a:rPr lang="en-US" sz="1600" dirty="0" err="1"/>
              <a:t>musica</a:t>
            </a:r>
            <a:r>
              <a:rPr lang="en-US" sz="1600" dirty="0"/>
              <a:t> </a:t>
            </a:r>
            <a:r>
              <a:rPr lang="en-US" sz="1600" dirty="0" err="1"/>
              <a:t>Barocca</a:t>
            </a:r>
            <a:r>
              <a:rPr lang="en-US" sz="1600" dirty="0"/>
              <a:t>');</a:t>
            </a:r>
          </a:p>
          <a:p>
            <a:r>
              <a:rPr lang="en-US" sz="1600" dirty="0"/>
              <a:t>insert into concerti values(2, 'Concerto di </a:t>
            </a:r>
            <a:r>
              <a:rPr lang="en-US" sz="1600" dirty="0" err="1"/>
              <a:t>Marzo</a:t>
            </a:r>
            <a:r>
              <a:rPr lang="en-US" sz="1600" dirty="0"/>
              <a:t>', '</a:t>
            </a:r>
            <a:r>
              <a:rPr lang="en-US" sz="1600" dirty="0" err="1"/>
              <a:t>Estratti</a:t>
            </a:r>
            <a:r>
              <a:rPr lang="en-US" sz="1600" dirty="0"/>
              <a:t> di belle </a:t>
            </a:r>
            <a:r>
              <a:rPr lang="en-US" sz="1600" dirty="0" err="1"/>
              <a:t>sinfonie</a:t>
            </a:r>
            <a:r>
              <a:rPr lang="en-US" sz="1600" dirty="0"/>
              <a:t>');</a:t>
            </a:r>
          </a:p>
          <a:p>
            <a:r>
              <a:rPr lang="en-US" sz="1600" dirty="0"/>
              <a:t>insert into concerti values(3, 'Concerto di </a:t>
            </a:r>
            <a:r>
              <a:rPr lang="en-US" sz="1600" dirty="0" err="1"/>
              <a:t>Giugno</a:t>
            </a:r>
            <a:r>
              <a:rPr lang="en-US" sz="1600" dirty="0"/>
              <a:t>', 'Concerto a Villa Ada');</a:t>
            </a:r>
          </a:p>
          <a:p>
            <a:endParaRPr lang="en-US" sz="1600" dirty="0"/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values(1, '</a:t>
            </a:r>
            <a:r>
              <a:rPr lang="en-US" sz="1600" dirty="0" err="1"/>
              <a:t>Variazioni</a:t>
            </a:r>
            <a:r>
              <a:rPr lang="en-US" sz="1600" dirty="0"/>
              <a:t> Goldberg', 2, 32);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values(2, 'L''</a:t>
            </a:r>
            <a:r>
              <a:rPr lang="en-US" sz="1600" dirty="0" err="1"/>
              <a:t>arte</a:t>
            </a:r>
            <a:r>
              <a:rPr lang="en-US" sz="1600" dirty="0"/>
              <a:t> </a:t>
            </a:r>
            <a:r>
              <a:rPr lang="en-US" sz="1600" dirty="0" err="1"/>
              <a:t>della</a:t>
            </a:r>
            <a:r>
              <a:rPr lang="en-US" sz="1600" dirty="0"/>
              <a:t> </a:t>
            </a:r>
            <a:r>
              <a:rPr lang="en-US" sz="1600" dirty="0" err="1"/>
              <a:t>fuga</a:t>
            </a:r>
            <a:r>
              <a:rPr lang="en-US" sz="1600" dirty="0"/>
              <a:t>', 2, 38);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values(3, 'Il clavicembalo ben </a:t>
            </a:r>
            <a:r>
              <a:rPr lang="en-US" sz="1600" dirty="0" err="1"/>
              <a:t>temperato</a:t>
            </a:r>
            <a:r>
              <a:rPr lang="en-US" sz="1600" dirty="0"/>
              <a:t>', 2, 85);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values(4, 'Il flauto </a:t>
            </a:r>
            <a:r>
              <a:rPr lang="en-US" sz="1600" dirty="0" err="1"/>
              <a:t>magico</a:t>
            </a:r>
            <a:r>
              <a:rPr lang="en-US" sz="1600" dirty="0"/>
              <a:t>', 1, 95);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values(5, 'Serenata in do </a:t>
            </a:r>
            <a:r>
              <a:rPr lang="en-US" sz="1600" dirty="0" err="1"/>
              <a:t>minore</a:t>
            </a:r>
            <a:r>
              <a:rPr lang="en-US" sz="1600" dirty="0"/>
              <a:t> k 388', 1, 45);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values(6, 'Requiem', 1, 87);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values(7, 'Sinfonia n. 6 in fa </a:t>
            </a:r>
            <a:r>
              <a:rPr lang="en-US" sz="1600" dirty="0" err="1"/>
              <a:t>maggiore</a:t>
            </a:r>
            <a:r>
              <a:rPr lang="en-US" sz="1600" dirty="0"/>
              <a:t> op. 68', 3, 91);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values(8, 'Sinfonia n. 9 in re </a:t>
            </a:r>
            <a:r>
              <a:rPr lang="en-US" sz="1600" dirty="0" err="1"/>
              <a:t>minore</a:t>
            </a:r>
            <a:r>
              <a:rPr lang="en-US" sz="1600" dirty="0"/>
              <a:t>', 3, 91);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pezzi</a:t>
            </a:r>
            <a:r>
              <a:rPr lang="en-US" sz="1600" dirty="0"/>
              <a:t> values(9, 'Trio d''</a:t>
            </a:r>
            <a:r>
              <a:rPr lang="en-US" sz="1600" dirty="0" err="1"/>
              <a:t>archi</a:t>
            </a:r>
            <a:r>
              <a:rPr lang="en-US" sz="1600" dirty="0"/>
              <a:t> in mi </a:t>
            </a:r>
            <a:r>
              <a:rPr lang="en-US" sz="1600" dirty="0" err="1"/>
              <a:t>bemolle</a:t>
            </a:r>
            <a:r>
              <a:rPr lang="en-US" sz="1600" dirty="0"/>
              <a:t> </a:t>
            </a:r>
            <a:r>
              <a:rPr lang="en-US" sz="1600" dirty="0" err="1"/>
              <a:t>maggiore</a:t>
            </a:r>
            <a:r>
              <a:rPr lang="en-US" sz="1600" dirty="0"/>
              <a:t> op. 3', 3, 52);</a:t>
            </a:r>
          </a:p>
          <a:p>
            <a:endParaRPr lang="en-US" sz="1600" dirty="0"/>
          </a:p>
          <a:p>
            <a:r>
              <a:rPr lang="en-US" sz="1600" dirty="0"/>
              <a:t>insert into </a:t>
            </a:r>
            <a:r>
              <a:rPr lang="en-US" sz="1600" dirty="0" err="1"/>
              <a:t>programmazione</a:t>
            </a:r>
            <a:r>
              <a:rPr lang="en-US" sz="1600" dirty="0"/>
              <a:t> values(1, 1,1);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programmazione</a:t>
            </a:r>
            <a:r>
              <a:rPr lang="en-US" sz="1600" dirty="0"/>
              <a:t> values(2, 1,2);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programmazione</a:t>
            </a:r>
            <a:r>
              <a:rPr lang="en-US" sz="1600" dirty="0"/>
              <a:t> values(3, 2,2);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programmazione</a:t>
            </a:r>
            <a:r>
              <a:rPr lang="en-US" sz="1600" dirty="0"/>
              <a:t> values(4, 3,1);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programmazione</a:t>
            </a:r>
            <a:r>
              <a:rPr lang="en-US" sz="1600" dirty="0"/>
              <a:t> values(5, 2,3);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programmazione</a:t>
            </a:r>
            <a:r>
              <a:rPr lang="en-US" sz="1600" dirty="0"/>
              <a:t> values(5, 3,2);</a:t>
            </a:r>
          </a:p>
          <a:p>
            <a:r>
              <a:rPr lang="en-US" sz="1600" dirty="0"/>
              <a:t>insert into </a:t>
            </a:r>
            <a:r>
              <a:rPr lang="en-US" sz="1600" dirty="0" err="1"/>
              <a:t>programmazione</a:t>
            </a:r>
            <a:r>
              <a:rPr lang="en-US" sz="1600" dirty="0"/>
              <a:t> values(7, 2,1);</a:t>
            </a:r>
          </a:p>
        </p:txBody>
      </p:sp>
    </p:spTree>
    <p:extLst>
      <p:ext uri="{BB962C8B-B14F-4D97-AF65-F5344CB8AC3E}">
        <p14:creationId xmlns:p14="http://schemas.microsoft.com/office/powerpoint/2010/main" val="205007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1F622-70DF-8543-7B9F-CA810598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Scrivere</a:t>
            </a:r>
            <a:r>
              <a:rPr lang="en-US" dirty="0"/>
              <a:t> le </a:t>
            </a:r>
            <a:r>
              <a:rPr lang="en-US" dirty="0" err="1"/>
              <a:t>seguenti</a:t>
            </a:r>
            <a:r>
              <a:rPr lang="en-US" dirty="0"/>
              <a:t> query SQL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5E9D1B-521A-D3E4-915F-28B013EFA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titolo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pezzi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durata</a:t>
            </a:r>
            <a:r>
              <a:rPr lang="en-US" dirty="0"/>
              <a:t> </a:t>
            </a:r>
            <a:r>
              <a:rPr lang="en-US" dirty="0" err="1"/>
              <a:t>compresa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40 e 60 </a:t>
            </a:r>
            <a:r>
              <a:rPr lang="en-US" dirty="0" err="1"/>
              <a:t>minuti</a:t>
            </a:r>
            <a:endParaRPr lang="en-US" dirty="0"/>
          </a:p>
          <a:p>
            <a:r>
              <a:rPr lang="en-US" dirty="0" err="1"/>
              <a:t>titolo</a:t>
            </a:r>
            <a:r>
              <a:rPr lang="en-US" dirty="0"/>
              <a:t>, </a:t>
            </a:r>
            <a:r>
              <a:rPr lang="en-US" dirty="0" err="1"/>
              <a:t>nome</a:t>
            </a:r>
            <a:r>
              <a:rPr lang="en-US" dirty="0"/>
              <a:t> e </a:t>
            </a:r>
            <a:r>
              <a:rPr lang="en-US" dirty="0" err="1"/>
              <a:t>cognome</a:t>
            </a:r>
            <a:r>
              <a:rPr lang="en-US" dirty="0"/>
              <a:t> </a:t>
            </a:r>
            <a:r>
              <a:rPr lang="en-US" dirty="0" err="1"/>
              <a:t>dell'autore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pezzi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durata</a:t>
            </a:r>
            <a:r>
              <a:rPr lang="en-US" dirty="0"/>
              <a:t> </a:t>
            </a:r>
            <a:r>
              <a:rPr lang="en-US" dirty="0" err="1"/>
              <a:t>compresa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40 e 60 </a:t>
            </a:r>
            <a:r>
              <a:rPr lang="en-US" dirty="0" err="1"/>
              <a:t>minuti</a:t>
            </a:r>
            <a:endParaRPr lang="en-US" dirty="0"/>
          </a:p>
          <a:p>
            <a:r>
              <a:rPr lang="en-US" dirty="0" err="1"/>
              <a:t>nome</a:t>
            </a:r>
            <a:r>
              <a:rPr lang="en-US" dirty="0"/>
              <a:t> e </a:t>
            </a:r>
            <a:r>
              <a:rPr lang="en-US" dirty="0" err="1"/>
              <a:t>cognome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compositori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pezzi</a:t>
            </a:r>
            <a:r>
              <a:rPr lang="en-US" dirty="0"/>
              <a:t> </a:t>
            </a:r>
            <a:r>
              <a:rPr lang="en-US" dirty="0" err="1"/>
              <a:t>presenti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'Concerto di </a:t>
            </a:r>
            <a:r>
              <a:rPr lang="en-US" dirty="0" err="1"/>
              <a:t>giugno</a:t>
            </a:r>
            <a:r>
              <a:rPr lang="en-US" dirty="0"/>
              <a:t>'</a:t>
            </a:r>
          </a:p>
          <a:p>
            <a:r>
              <a:rPr lang="en-US" dirty="0" err="1"/>
              <a:t>nome</a:t>
            </a:r>
            <a:r>
              <a:rPr lang="en-US" dirty="0"/>
              <a:t> e </a:t>
            </a:r>
            <a:r>
              <a:rPr lang="en-US" dirty="0" err="1"/>
              <a:t>cognome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compositori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NON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pezzi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'Concerto di </a:t>
            </a:r>
            <a:r>
              <a:rPr lang="en-US" dirty="0" err="1"/>
              <a:t>giugno</a:t>
            </a:r>
            <a:r>
              <a:rPr lang="en-US" dirty="0"/>
              <a:t>'</a:t>
            </a:r>
          </a:p>
          <a:p>
            <a:r>
              <a:rPr lang="en-US" dirty="0" err="1"/>
              <a:t>titolo</a:t>
            </a:r>
            <a:r>
              <a:rPr lang="en-US" dirty="0"/>
              <a:t> e </a:t>
            </a:r>
            <a:r>
              <a:rPr lang="en-US" dirty="0" err="1"/>
              <a:t>descrizione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concerti in cui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presenti</a:t>
            </a:r>
            <a:r>
              <a:rPr lang="en-US" dirty="0"/>
              <a:t> </a:t>
            </a:r>
            <a:r>
              <a:rPr lang="en-US" dirty="0" err="1"/>
              <a:t>pezzi</a:t>
            </a:r>
            <a:r>
              <a:rPr lang="en-US" dirty="0"/>
              <a:t> di Mozart</a:t>
            </a:r>
          </a:p>
          <a:p>
            <a:r>
              <a:rPr lang="en-US" dirty="0" err="1"/>
              <a:t>titolo</a:t>
            </a:r>
            <a:r>
              <a:rPr lang="en-US" dirty="0"/>
              <a:t> e </a:t>
            </a:r>
            <a:r>
              <a:rPr lang="en-US" dirty="0" err="1"/>
              <a:t>descrizione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concerti in cui NON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presenti</a:t>
            </a:r>
            <a:r>
              <a:rPr lang="en-US" dirty="0"/>
              <a:t> </a:t>
            </a:r>
            <a:r>
              <a:rPr lang="en-US" dirty="0" err="1"/>
              <a:t>pezzi</a:t>
            </a:r>
            <a:r>
              <a:rPr lang="en-US" dirty="0"/>
              <a:t> di Beethoven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561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98BAE5E-E791-5D71-613E-26F77B9387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69" r="3751"/>
          <a:stretch/>
        </p:blipFill>
        <p:spPr>
          <a:xfrm>
            <a:off x="1089061" y="379430"/>
            <a:ext cx="3883632" cy="17018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F0C06EE-F36E-60EC-F45A-7BC3893E304E}"/>
              </a:ext>
            </a:extLst>
          </p:cNvPr>
          <p:cNvSpPr txBox="1"/>
          <p:nvPr/>
        </p:nvSpPr>
        <p:spPr>
          <a:xfrm>
            <a:off x="1089061" y="0"/>
            <a:ext cx="133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Compositori</a:t>
            </a:r>
            <a:endParaRPr lang="en-US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0B3577D-6328-4883-4D01-61C875B7F42F}"/>
              </a:ext>
            </a:extLst>
          </p:cNvPr>
          <p:cNvSpPr txBox="1"/>
          <p:nvPr/>
        </p:nvSpPr>
        <p:spPr>
          <a:xfrm>
            <a:off x="5512228" y="10098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Concerti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B90FFE0-31CD-9254-A3CE-F36489E11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2" y="2223356"/>
            <a:ext cx="6350000" cy="34798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0233741-F522-9CED-C8D6-499ECEC02181}"/>
              </a:ext>
            </a:extLst>
          </p:cNvPr>
          <p:cNvSpPr txBox="1"/>
          <p:nvPr/>
        </p:nvSpPr>
        <p:spPr>
          <a:xfrm>
            <a:off x="79863" y="1854024"/>
            <a:ext cx="6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Pezzi</a:t>
            </a:r>
            <a:endParaRPr lang="en-US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AA36C90-00F8-535A-5A2E-609E1B9D5EE8}"/>
              </a:ext>
            </a:extLst>
          </p:cNvPr>
          <p:cNvSpPr txBox="1"/>
          <p:nvPr/>
        </p:nvSpPr>
        <p:spPr>
          <a:xfrm>
            <a:off x="7446766" y="1854024"/>
            <a:ext cx="1779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Programmazione</a:t>
            </a:r>
            <a:endParaRPr lang="en-US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B42E9C5-4DD9-2B02-8C7A-AE687E622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749" y="379430"/>
            <a:ext cx="5257800" cy="15748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B3AA6145-986B-7E2B-F17B-9EF5D823C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1572" y="2223356"/>
            <a:ext cx="3606800" cy="28321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04E0C772-2961-CDDE-1063-17BDD9165369}"/>
              </a:ext>
            </a:extLst>
          </p:cNvPr>
          <p:cNvSpPr txBox="1"/>
          <p:nvPr/>
        </p:nvSpPr>
        <p:spPr>
          <a:xfrm>
            <a:off x="328773" y="5549046"/>
            <a:ext cx="96550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Scrivere</a:t>
            </a:r>
            <a:r>
              <a:rPr lang="en-US" sz="2400" dirty="0"/>
              <a:t> </a:t>
            </a:r>
            <a:r>
              <a:rPr lang="en-US" sz="2400" dirty="0" err="1"/>
              <a:t>l'interrogazione</a:t>
            </a:r>
            <a:r>
              <a:rPr lang="en-US" sz="2400" dirty="0"/>
              <a:t> SQL </a:t>
            </a:r>
            <a:r>
              <a:rPr lang="en-US" sz="2400" dirty="0" err="1"/>
              <a:t>che</a:t>
            </a:r>
            <a:r>
              <a:rPr lang="en-US" sz="2400" dirty="0"/>
              <a:t> </a:t>
            </a:r>
            <a:r>
              <a:rPr lang="en-US" sz="2400" dirty="0" err="1"/>
              <a:t>trova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concerti </a:t>
            </a:r>
            <a:r>
              <a:rPr lang="en-US" sz="2400" dirty="0" err="1"/>
              <a:t>che</a:t>
            </a:r>
            <a:r>
              <a:rPr lang="en-US" sz="2400" dirty="0"/>
              <a:t> </a:t>
            </a:r>
            <a:r>
              <a:rPr lang="en-US" sz="2400" dirty="0" err="1"/>
              <a:t>hanno</a:t>
            </a:r>
            <a:r>
              <a:rPr lang="en-US" sz="2400" dirty="0"/>
              <a:t> </a:t>
            </a:r>
            <a:r>
              <a:rPr lang="en-US" sz="2400" dirty="0" err="1"/>
              <a:t>almeno</a:t>
            </a:r>
            <a:r>
              <a:rPr lang="en-US" sz="2400" dirty="0"/>
              <a:t> 3 </a:t>
            </a:r>
            <a:r>
              <a:rPr lang="en-US" sz="2400" dirty="0" err="1"/>
              <a:t>pezzi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mostrando</a:t>
            </a:r>
            <a:r>
              <a:rPr lang="en-US" sz="2400" dirty="0"/>
              <a:t> </a:t>
            </a:r>
            <a:r>
              <a:rPr lang="en-US" sz="2400" dirty="0" err="1"/>
              <a:t>codice</a:t>
            </a:r>
            <a:r>
              <a:rPr lang="en-US" sz="2400" dirty="0"/>
              <a:t>, </a:t>
            </a:r>
            <a:r>
              <a:rPr lang="en-US" sz="2400" dirty="0" err="1"/>
              <a:t>titolo</a:t>
            </a:r>
            <a:r>
              <a:rPr lang="en-US" sz="2400" dirty="0"/>
              <a:t> e </a:t>
            </a:r>
            <a:r>
              <a:rPr lang="en-US" sz="2400" dirty="0" err="1"/>
              <a:t>numero</a:t>
            </a:r>
            <a:r>
              <a:rPr lang="en-US" sz="2400" dirty="0"/>
              <a:t> di </a:t>
            </a:r>
            <a:r>
              <a:rPr lang="en-US" sz="2400" dirty="0" err="1"/>
              <a:t>pezzi</a:t>
            </a:r>
            <a:r>
              <a:rPr lang="en-US" sz="2400" dirty="0"/>
              <a:t> per </a:t>
            </a:r>
            <a:r>
              <a:rPr lang="en-US" sz="2400" dirty="0" err="1"/>
              <a:t>ogni</a:t>
            </a:r>
            <a:r>
              <a:rPr lang="en-US" sz="2400" dirty="0"/>
              <a:t> concerto..</a:t>
            </a:r>
          </a:p>
        </p:txBody>
      </p:sp>
    </p:spTree>
    <p:extLst>
      <p:ext uri="{BB962C8B-B14F-4D97-AF65-F5344CB8AC3E}">
        <p14:creationId xmlns:p14="http://schemas.microsoft.com/office/powerpoint/2010/main" val="34167054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525</Words>
  <Application>Microsoft Macintosh PowerPoint</Application>
  <PresentationFormat>Widescreen</PresentationFormat>
  <Paragraphs>59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Scrivere le seguenti query SQL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Merialdo</dc:creator>
  <cp:lastModifiedBy>Paolo Merialdo</cp:lastModifiedBy>
  <cp:revision>3</cp:revision>
  <dcterms:created xsi:type="dcterms:W3CDTF">2022-11-23T22:04:47Z</dcterms:created>
  <dcterms:modified xsi:type="dcterms:W3CDTF">2023-11-02T07:34:31Z</dcterms:modified>
</cp:coreProperties>
</file>